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61263" cy="10693400"/>
  <p:notesSz cx="6858000" cy="9144000"/>
  <p:custDataLst>
    <p:tags r:id="rId4"/>
  </p:custDataLst>
  <p:defaultTextStyle>
    <a:defPPr>
      <a:defRPr lang="zh-TW"/>
    </a:defPPr>
    <a:lvl1pPr marL="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8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2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6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0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4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88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2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56" d="100"/>
          <a:sy n="56" d="100"/>
        </p:scale>
        <p:origin x="2434" y="67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8108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61" y="9051006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hao_Lee\++\Thermal\7.OTHERS\product sheet\未命名-1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" y="450156"/>
            <a:ext cx="6584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9568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0" indent="-37338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0" indent="-311150" algn="l" defTabSz="9956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 noChangeArrowheads="1"/>
          </p:cNvSpPr>
          <p:nvPr/>
        </p:nvSpPr>
        <p:spPr>
          <a:xfrm>
            <a:off x="3814488" y="1495339"/>
            <a:ext cx="3384377" cy="2002843"/>
          </a:xfrm>
          <a:prstGeom prst="rect">
            <a:avLst/>
          </a:prstGeom>
        </p:spPr>
        <p:txBody>
          <a:bodyPr>
            <a:noAutofit/>
          </a:bodyPr>
          <a:lstStyle>
            <a:lvl1pPr marL="373380" indent="-37338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0" indent="-31115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暴雪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T400K 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ntel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版是酷冷至尊打造的一款高效能低噪音的风冷散热器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外观为铝原色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根热管银色镀镍可以提供更优异的散热性能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实现与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CPU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之间无接缝的热传导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与全新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120 ARGB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风扇的结合设计能凸显其高风压低噪音的散热效能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迅速带走热管热量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绚丽的灯光效果彻底展现电竞氛围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新卡扣式风扇设计使您升级或安装轻而易举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仅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152mm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高度可兼容大部分机箱且无需降低效能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pPr marL="0" indent="0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经过四大主板厂商认证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兼容华硕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华擎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技嘉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微星主板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不带控制器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).</a:t>
            </a:r>
            <a:endParaRPr lang="en-US" altLang="zh-TW" sz="1100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fontAlgn="base">
              <a:buNone/>
            </a:pPr>
            <a:endParaRPr lang="en-US" altLang="en-US" sz="1100" dirty="0">
              <a:latin typeface="Teko" panose="02000000000000000000" pitchFamily="2" charset="0"/>
              <a:cs typeface="Teko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739" y="3902060"/>
            <a:ext cx="249438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30"/>
              </a:lnSpc>
            </a:pPr>
            <a:r>
              <a:rPr lang="zh-CN" altLang="en-US" sz="3600" b="1" spc="-100" dirty="0">
                <a:solidFill>
                  <a:srgbClr val="63C2C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暴雪</a:t>
            </a:r>
            <a:r>
              <a:rPr lang="en-US" altLang="zh-CN" sz="3600" b="1" spc="-100" dirty="0">
                <a:solidFill>
                  <a:srgbClr val="63C2C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T400K </a:t>
            </a:r>
            <a:r>
              <a:rPr lang="en-US" altLang="zh-TW" sz="3600" b="1" spc="-100" dirty="0">
                <a:solidFill>
                  <a:srgbClr val="63C2C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I</a:t>
            </a:r>
            <a:r>
              <a:rPr lang="en-US" altLang="zh-CN" sz="3600" b="1" spc="-100" dirty="0">
                <a:solidFill>
                  <a:srgbClr val="63C2C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ntel</a:t>
            </a:r>
            <a:r>
              <a:rPr lang="zh-CN" altLang="en-US" sz="3600" b="1" spc="-100" dirty="0">
                <a:solidFill>
                  <a:srgbClr val="63C2C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版</a:t>
            </a:r>
            <a:endParaRPr lang="en-US" altLang="zh-TW" sz="3600" b="1" spc="-100" dirty="0">
              <a:solidFill>
                <a:srgbClr val="63C2C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5795" y="6628666"/>
            <a:ext cx="1996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全新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120 ARGB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风扇</a:t>
            </a:r>
            <a:endParaRPr lang="en-US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eiryo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6535" y="7137608"/>
            <a:ext cx="18891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Noto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41948" y="6623154"/>
            <a:ext cx="2087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热管镀镍设计</a:t>
            </a:r>
          </a:p>
        </p:txBody>
      </p:sp>
      <p:sp>
        <p:nvSpPr>
          <p:cNvPr id="18" name="矩形 17"/>
          <p:cNvSpPr/>
          <p:nvPr/>
        </p:nvSpPr>
        <p:spPr>
          <a:xfrm>
            <a:off x="5541948" y="7007429"/>
            <a:ext cx="2037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6mm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热管采用了银色镀镍设计能够有效抗腐蚀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.</a:t>
            </a: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94542" y="9905206"/>
            <a:ext cx="2071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热管直触技术有利于将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CPU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发出的热量均匀传至整个鳍片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,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更好的提升散热性能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Meiryo" pitchFamily="34" charset="-128"/>
                <a:cs typeface="Meiryo" pitchFamily="34" charset="-128"/>
              </a:rPr>
              <a:t>.</a:t>
            </a: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47123" y="9566965"/>
            <a:ext cx="2052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itchFamily="34" charset="0"/>
                <a:cs typeface="Teko SemiBold" panose="02000000000000000000" pitchFamily="2" charset="0"/>
              </a:rPr>
              <a:t>直触技术</a:t>
            </a:r>
          </a:p>
        </p:txBody>
      </p:sp>
      <p:sp>
        <p:nvSpPr>
          <p:cNvPr id="22" name="矩形 21"/>
          <p:cNvSpPr/>
          <p:nvPr/>
        </p:nvSpPr>
        <p:spPr>
          <a:xfrm>
            <a:off x="3156633" y="7003880"/>
            <a:ext cx="2253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仅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152mm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高度可兼容大部分机箱且无需降低效能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47123" y="6637645"/>
            <a:ext cx="200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广泛的兼容性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53581" y="5906294"/>
          <a:ext cx="1054100" cy="23495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350" marR="6350" marT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32253" y="7203935"/>
            <a:ext cx="2143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Noto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730" y="9566966"/>
            <a:ext cx="2317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升级的安装支架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688" y="9894390"/>
            <a:ext cx="2237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新设计的扣具包在新平台上安装更简易便捷</a:t>
            </a:r>
            <a:r>
              <a:rPr lang="en-US" altLang="zh-CN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eiryo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10160" r="15977" b="11831"/>
          <a:stretch>
            <a:fillRect/>
          </a:stretch>
        </p:blipFill>
        <p:spPr>
          <a:xfrm>
            <a:off x="579731" y="772030"/>
            <a:ext cx="2425974" cy="27501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95093" y="6985550"/>
            <a:ext cx="2310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经华硕、华擎、技嘉、微星主板兼容认证，可与主板链接实现光效同步</a:t>
            </a:r>
            <a:r>
              <a:rPr lang="en-US" altLang="zh-CN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.</a:t>
            </a:r>
            <a:endParaRPr lang="en-US" altLang="en-US" sz="1000" dirty="0">
              <a:latin typeface="Microsoft JhengHei" panose="020B0604030504040204" pitchFamily="34" charset="-120"/>
              <a:ea typeface="Microsoft JhengHei" panose="020B0604030504040204" pitchFamily="34" charset="-120"/>
              <a:cs typeface="Meiryo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579" r="8128" b="5470"/>
          <a:stretch>
            <a:fillRect/>
          </a:stretch>
        </p:blipFill>
        <p:spPr>
          <a:xfrm>
            <a:off x="5959765" y="5069456"/>
            <a:ext cx="1274687" cy="14809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19902" b="4835"/>
          <a:stretch>
            <a:fillRect/>
          </a:stretch>
        </p:blipFill>
        <p:spPr>
          <a:xfrm>
            <a:off x="3526516" y="4860649"/>
            <a:ext cx="1313061" cy="16930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02" y="8006135"/>
            <a:ext cx="1849520" cy="1389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8407" r="8694" b="14849"/>
          <a:stretch>
            <a:fillRect/>
          </a:stretch>
        </p:blipFill>
        <p:spPr>
          <a:xfrm>
            <a:off x="813084" y="4845858"/>
            <a:ext cx="1599395" cy="174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3"/>
          <a:stretch>
            <a:fillRect/>
          </a:stretch>
        </p:blipFill>
        <p:spPr>
          <a:xfrm>
            <a:off x="673178" y="8006135"/>
            <a:ext cx="2061030" cy="15347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Shao_Lee\++\Thermal\7.OTHERS\product sheet\未命名-1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" y="2322364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Shao_Lee\++\Thermal\7.OTHERS\product sheet\未命名-1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" y="7999443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8583" y="34024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4590" y="560383"/>
            <a:ext cx="59548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全新</a:t>
            </a:r>
            <a:r>
              <a:rPr lang="en-US" altLang="zh-CN" sz="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120 ARGB</a:t>
            </a:r>
            <a:r>
              <a:rPr lang="zh-CN" altLang="en-US" sz="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风扇</a:t>
            </a:r>
            <a:r>
              <a:rPr lang="en-US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经华硕、华擎、技嘉、微星主板兼容认证，可与主板链接实现光效同步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.</a:t>
            </a:r>
            <a:endParaRPr lang="en-US" altLang="en-US" sz="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eiryo" pitchFamily="34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升级的安装支架</a:t>
            </a:r>
            <a:r>
              <a:rPr lang="en-US" altLang="zh-TW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新设计的扣具包在新平台上安装更简易便捷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TW" sz="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热管镀镍设计</a:t>
            </a:r>
            <a:r>
              <a:rPr lang="en-US" altLang="zh-TW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- </a:t>
            </a:r>
            <a:r>
              <a:rPr lang="en-US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4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根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6mm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热管采用了银色镀镍设计能够有效抗腐蚀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.</a:t>
            </a:r>
            <a:endParaRPr lang="en-US" altLang="en-US" sz="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eiryo" pitchFamily="34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sz="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广泛的兼容性</a:t>
            </a:r>
            <a:r>
              <a:rPr lang="en-US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 -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仅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152mm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高度可兼容大部分机箱且无需降低效能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en-US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9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直触技术</a:t>
            </a:r>
            <a:r>
              <a:rPr lang="en-US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热管直触技术有利于将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CPU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发出的热量均匀传至整个鳍片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,</a:t>
            </a:r>
            <a:r>
              <a:rPr lang="zh-CN" altLang="en-US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更好的提升散热性能</a:t>
            </a:r>
            <a:r>
              <a:rPr lang="en-US" altLang="zh-CN" sz="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eiryo" pitchFamily="34" charset="-128"/>
              </a:rPr>
              <a:t>.</a:t>
            </a:r>
            <a:endParaRPr lang="en-US" altLang="en-US" sz="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eiryo" pitchFamily="34" charset="-128"/>
            </a:endParaRPr>
          </a:p>
        </p:txBody>
      </p:sp>
      <p:graphicFrame>
        <p:nvGraphicFramePr>
          <p:cNvPr id="9" name="Table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4267" y="2821659"/>
          <a:ext cx="6624736" cy="4634120"/>
        </p:xfrm>
        <a:graphic>
          <a:graphicData uri="http://schemas.openxmlformats.org/drawingml/2006/table">
            <a:tbl>
              <a:tblPr/>
              <a:tblGrid>
                <a:gridCol w="196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726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产品名称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暴雪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T400K</a:t>
                      </a:r>
                      <a:r>
                        <a:rPr kumimoji="0" lang="zh-TW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</a:t>
                      </a:r>
                      <a:r>
                        <a:rPr kumimoji="0" lang="en-US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Intel</a:t>
                      </a:r>
                      <a:r>
                        <a:rPr kumimoji="0" lang="zh-TW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版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6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产品料号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RR-S4NA-17PA-C1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6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外观颜色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铝原色</a:t>
                      </a:r>
                      <a:endParaRPr kumimoji="0" lang="en-US" altLang="zh-CN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6"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CPU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Intel®  LGA  1700</a:t>
                      </a:r>
                      <a:r>
                        <a:rPr kumimoji="0" lang="en-US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/</a:t>
                      </a:r>
                      <a:r>
                        <a:rPr kumimoji="0" lang="pt-BR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1200 /1151 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/</a:t>
                      </a:r>
                      <a:r>
                        <a:rPr kumimoji="0" lang="pt-BR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1150 /1155/1156 socket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6"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尺寸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124 x 73 x 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152</a:t>
                      </a:r>
                      <a:r>
                        <a:rPr kumimoji="0" lang="en-US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mm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6"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热管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/</a:t>
                      </a: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鳍片材质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铜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/</a:t>
                      </a: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铝（鳍片）</a:t>
                      </a:r>
                      <a:endParaRPr kumimoji="0" lang="pt-BR" altLang="zh-TW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6">
                <a:tc rowSpan="14"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风扇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  <a:p>
                      <a:pPr marL="179705" marR="0" lvl="0" indent="0" algn="l" defTabSz="41783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尺寸</a:t>
                      </a:r>
                      <a:r>
                        <a:rPr kumimoji="0" lang="pt-B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(L x W x 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120 x 120 x 25 mm 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灯效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ARGB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数量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1PC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转速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(RPM)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650 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~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1750 </a:t>
                      </a: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RPM</a:t>
                      </a:r>
                      <a:r>
                        <a:rPr kumimoji="0" lang="en-US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±10%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风量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(CFM)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71.93 CFM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噪音值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(Max)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27.2 dB(A)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轴承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Rifle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风压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 (mmH2O)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1.86 mmH</a:t>
                      </a:r>
                      <a:r>
                        <a:rPr kumimoji="0" lang="en-US" altLang="en-US" sz="9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2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O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MTTF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&gt;160,000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小时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接口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4-Pin PWM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额定电压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(VDC)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12 VDC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额定电流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(A)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0.26 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安规电流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0.37 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功率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179705" marR="0" lvl="0" indent="0" algn="l" defTabSz="41783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3.12 W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179705" marR="0" lvl="0" indent="0" algn="l" defTabSz="41783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质保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lvl="0" indent="0" algn="l" defTabSz="41783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3 </a:t>
                      </a: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年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Table 9"/>
          <p:cNvGraphicFramePr>
            <a:graphicFrameLocks noGrp="1"/>
          </p:cNvGraphicFramePr>
          <p:nvPr/>
        </p:nvGraphicFramePr>
        <p:xfrm>
          <a:off x="458223" y="8502977"/>
          <a:ext cx="3061923" cy="1296168"/>
        </p:xfrm>
        <a:graphic>
          <a:graphicData uri="http://schemas.openxmlformats.org/drawingml/2006/table">
            <a:tbl>
              <a:tblPr/>
              <a:tblGrid>
                <a:gridCol w="152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EAN</a:t>
                      </a: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码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nl-NL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6928968319153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48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净重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0.59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毛重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0.71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28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包装尺寸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(L x W X H)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13.8*11*18.8cm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192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外箱尺寸</a:t>
                      </a:r>
                      <a:r>
                        <a:rPr kumimoji="0" lang="nl-NL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(L x W x H)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algn="l" defTabSz="417830" rtl="0" eaLnBrk="1" latinLnBrk="0" hangingPunct="1"/>
                      <a:r>
                        <a:rPr kumimoji="0" lang="nl-NL" altLang="zh-TW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57.5*29*21.5cm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个</a:t>
                      </a:r>
                      <a:r>
                        <a:rPr kumimoji="0" lang="nl-NL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/</a:t>
                      </a: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箱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eiryo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830">
                        <a:lnSpc>
                          <a:spcPct val="90000"/>
                        </a:lnSpc>
                        <a:spcBef>
                          <a:spcPts val="46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itchFamily="34" charset="0"/>
                          <a:ea typeface="Noto Sans" pitchFamily="34" charset="0"/>
                          <a:cs typeface="Meiryo" pitchFamily="34" charset="-128"/>
                        </a:defRPr>
                      </a:lvl1pPr>
                      <a:lvl2pPr marL="742950" indent="-28575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2pPr>
                      <a:lvl3pPr marL="11430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3pPr>
                      <a:lvl4pPr marL="16002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4pPr>
                      <a:lvl5pPr marL="2057400" indent="-228600" defTabSz="417830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5pPr>
                      <a:lvl6pPr marL="25146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6pPr>
                      <a:lvl7pPr marL="29718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7pPr>
                      <a:lvl8pPr marL="34290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8pPr>
                      <a:lvl9pPr marL="3886200" indent="-228600" defTabSz="417830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itchFamily="34" charset="0"/>
                          <a:cs typeface="Noto Sans" pitchFamily="34" charset="0"/>
                        </a:defRPr>
                      </a:lvl9pPr>
                    </a:lstStyle>
                    <a:p>
                      <a:pPr marL="0" marR="0" lvl="0" indent="0" algn="l" defTabSz="4178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eiryo" pitchFamily="34" charset="-128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c15006-5571-438b-b6d6-b89af6877b9c"/>
  <p:tag name="COMMONDATA" val="eyJoZGlkIjoiZGNiNDY4MTQ0MjNhYjJkMzg1OThhZGM3OTJmMWUzOW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562266a-abfb-4f24-8944-2a1a0b3bbca2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自定义</PresentationFormat>
  <Paragraphs>77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Meiryo</vt:lpstr>
      <vt:lpstr>Noto Sans</vt:lpstr>
      <vt:lpstr>Teko</vt:lpstr>
      <vt:lpstr>Teko SemiBold</vt:lpstr>
      <vt:lpstr>Microsoft JhengHei</vt:lpstr>
      <vt:lpstr>新細明體</vt:lpstr>
      <vt:lpstr>Arial</vt:lpstr>
      <vt:lpstr>Calibri</vt:lpstr>
      <vt:lpstr>Office 佈景主題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Julianne_Xu徐玉蓮</cp:lastModifiedBy>
  <cp:revision>175</cp:revision>
  <dcterms:created xsi:type="dcterms:W3CDTF">2021-08-05T04:16:00Z</dcterms:created>
  <dcterms:modified xsi:type="dcterms:W3CDTF">2023-09-05T02:54:58Z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4CEEB978554249BB879AC35BD2E781C6_12</vt:lpwstr>
  </property>
  <property fmtid="{D5CDD505-2E9C-101B-9397-08002B2CF9AE}" pid="3" name="KSOProductBuildVer">
    <vt:lpwstr>2052-11.1.0.14309</vt:lpwstr>
  </property>
</Properties>
</file>